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6" r:id="rId19"/>
    <p:sldId id="347" r:id="rId20"/>
    <p:sldId id="279" r:id="rId21"/>
    <p:sldId id="337" r:id="rId22"/>
    <p:sldId id="288" r:id="rId23"/>
    <p:sldId id="339" r:id="rId24"/>
    <p:sldId id="280" r:id="rId25"/>
    <p:sldId id="340" r:id="rId26"/>
    <p:sldId id="295" r:id="rId27"/>
    <p:sldId id="341" r:id="rId28"/>
    <p:sldId id="342" r:id="rId29"/>
    <p:sldId id="290" r:id="rId30"/>
    <p:sldId id="344" r:id="rId31"/>
    <p:sldId id="285" r:id="rId32"/>
    <p:sldId id="301" r:id="rId33"/>
    <p:sldId id="277" r:id="rId34"/>
    <p:sldId id="299" r:id="rId35"/>
    <p:sldId id="300" r:id="rId3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6"/>
            <p14:sldId id="347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5481" autoAdjust="0"/>
  </p:normalViewPr>
  <p:slideViewPr>
    <p:cSldViewPr snapToGrid="0">
      <p:cViewPr varScale="1">
        <p:scale>
          <a:sx n="68" d="100"/>
          <a:sy n="68" d="100"/>
        </p:scale>
        <p:origin x="9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0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19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3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8.png"/><Relationship Id="rId32" Type="http://schemas.openxmlformats.org/officeDocument/2006/relationships/image" Target="../media/image26.jpe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7.png"/><Relationship Id="rId28" Type="http://schemas.openxmlformats.org/officeDocument/2006/relationships/image" Target="../media/image22.jpe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zipdoc.co.kr/zws/partner/detail.do?partner_id=32" TargetMode="External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22.jpeg"/><Relationship Id="rId3" Type="http://schemas.openxmlformats.org/officeDocument/2006/relationships/tags" Target="../tags/tag3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21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5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9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18.png"/><Relationship Id="rId28" Type="http://schemas.openxmlformats.org/officeDocument/2006/relationships/image" Target="../media/image24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17.png"/><Relationship Id="rId27" Type="http://schemas.openxmlformats.org/officeDocument/2006/relationships/image" Target="../media/image23.png"/><Relationship Id="rId30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28.JPG"/><Relationship Id="rId18" Type="http://schemas.openxmlformats.org/officeDocument/2006/relationships/image" Target="../media/image32.png"/><Relationship Id="rId3" Type="http://schemas.openxmlformats.org/officeDocument/2006/relationships/tags" Target="../tags/tag59.xml"/><Relationship Id="rId21" Type="http://schemas.openxmlformats.org/officeDocument/2006/relationships/image" Target="../media/image25.png"/><Relationship Id="rId7" Type="http://schemas.openxmlformats.org/officeDocument/2006/relationships/tags" Target="../tags/tag63.xml"/><Relationship Id="rId12" Type="http://schemas.openxmlformats.org/officeDocument/2006/relationships/image" Target="../media/image27.JPG"/><Relationship Id="rId17" Type="http://schemas.openxmlformats.org/officeDocument/2006/relationships/image" Target="../media/image31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6.xml"/><Relationship Id="rId19" Type="http://schemas.openxmlformats.org/officeDocument/2006/relationships/image" Target="../media/image2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29.JP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29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69.xml"/><Relationship Id="rId21" Type="http://schemas.openxmlformats.org/officeDocument/2006/relationships/image" Target="../media/image33.png"/><Relationship Id="rId7" Type="http://schemas.openxmlformats.org/officeDocument/2006/relationships/tags" Target="../tags/tag73.xml"/><Relationship Id="rId12" Type="http://schemas.openxmlformats.org/officeDocument/2006/relationships/image" Target="../media/image28.JPG"/><Relationship Id="rId17" Type="http://schemas.openxmlformats.org/officeDocument/2006/relationships/image" Target="../media/image34.png"/><Relationship Id="rId2" Type="http://schemas.openxmlformats.org/officeDocument/2006/relationships/tags" Target="../tags/tag68.xml"/><Relationship Id="rId16" Type="http://schemas.openxmlformats.org/officeDocument/2006/relationships/image" Target="../media/image25.png"/><Relationship Id="rId20" Type="http://schemas.openxmlformats.org/officeDocument/2006/relationships/image" Target="../media/image31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image" Target="../media/image24.png"/><Relationship Id="rId10" Type="http://schemas.openxmlformats.org/officeDocument/2006/relationships/tags" Target="../tags/tag76.xml"/><Relationship Id="rId19" Type="http://schemas.openxmlformats.org/officeDocument/2006/relationships/image" Target="../media/image32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3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3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image" Target="../media/image38.png"/><Relationship Id="rId3" Type="http://schemas.openxmlformats.org/officeDocument/2006/relationships/tags" Target="../tags/tag8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5" Type="http://schemas.openxmlformats.org/officeDocument/2006/relationships/image" Target="../media/image25.png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20" Type="http://schemas.openxmlformats.org/officeDocument/2006/relationships/tags" Target="../tags/tag106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24" Type="http://schemas.openxmlformats.org/officeDocument/2006/relationships/image" Target="../media/image24.png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23" Type="http://schemas.openxmlformats.org/officeDocument/2006/relationships/image" Target="../media/image23.png"/><Relationship Id="rId10" Type="http://schemas.openxmlformats.org/officeDocument/2006/relationships/tags" Target="../tags/tag96.xml"/><Relationship Id="rId19" Type="http://schemas.openxmlformats.org/officeDocument/2006/relationships/tags" Target="../tags/tag105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Relationship Id="rId2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29.JP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08.xml"/><Relationship Id="rId16" Type="http://schemas.openxmlformats.org/officeDocument/2006/relationships/image" Target="../media/image62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15" Type="http://schemas.openxmlformats.org/officeDocument/2006/relationships/image" Target="../media/image61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64.jpe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63.JP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66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image" Target="../media/image19.png"/><Relationship Id="rId3" Type="http://schemas.openxmlformats.org/officeDocument/2006/relationships/tags" Target="../tags/tag12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image" Target="../media/image25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image" Target="../media/image23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image" Target="../media/image21.png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68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7.JP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72.JP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71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72.JP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71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u="sng" dirty="0" smtClean="0"/>
              <a:t>관리자로 가입하는 방법은 따로 없음</a:t>
            </a:r>
            <a:r>
              <a:rPr lang="en-US" altLang="ko-KR" sz="1100" b="1" u="sng" dirty="0" smtClean="0"/>
              <a:t>(DB</a:t>
            </a:r>
            <a:r>
              <a:rPr lang="ko-KR" altLang="en-US" sz="1100" b="1" u="sng" dirty="0" smtClean="0"/>
              <a:t>에서 수정</a:t>
            </a:r>
            <a:r>
              <a:rPr lang="en-US" altLang="ko-KR" sz="1100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100" b="1" u="sng" dirty="0"/>
          </a:p>
          <a:p>
            <a:pPr marL="285750" indent="-285750">
              <a:buFontTx/>
              <a:buChar char="-"/>
            </a:pPr>
            <a:r>
              <a:rPr lang="ko-KR" altLang="en-US" sz="1100" b="1" u="sng" dirty="0" smtClean="0"/>
              <a:t>관리자 계정의 경우 일반회원 </a:t>
            </a:r>
            <a:r>
              <a:rPr lang="en-US" altLang="ko-KR" sz="1100" b="1" u="sng" dirty="0" smtClean="0"/>
              <a:t>+ </a:t>
            </a:r>
            <a:r>
              <a:rPr lang="ko-KR" altLang="en-US" sz="1100" b="1" u="sng" dirty="0" smtClean="0"/>
              <a:t>사업자 회원의 권한을 모두 가지고 </a:t>
            </a:r>
            <a:r>
              <a:rPr lang="ko-KR" altLang="en-US" sz="1100" b="1" u="sng" dirty="0" smtClean="0"/>
              <a:t>있음</a:t>
            </a:r>
            <a:endParaRPr lang="en-US" altLang="ko-KR" sz="1100" b="1" u="sng" dirty="0"/>
          </a:p>
          <a:p>
            <a:pPr marL="285750" indent="-285750">
              <a:buFontTx/>
              <a:buChar char="-"/>
            </a:pPr>
            <a:r>
              <a:rPr lang="ko-KR" altLang="en-US" sz="1100" b="1" u="sng" dirty="0"/>
              <a:t>하단의 입력사항은 </a:t>
            </a:r>
            <a:r>
              <a:rPr lang="ko-KR" altLang="en-US" sz="1100" b="1" u="sng" dirty="0" smtClean="0"/>
              <a:t>필수입력사항임</a:t>
            </a:r>
            <a:endParaRPr lang="en-US" altLang="ko-KR" sz="1100" b="1" u="sng" dirty="0" smtClean="0"/>
          </a:p>
          <a:p>
            <a:pPr marL="285750" indent="-285750">
              <a:buFontTx/>
              <a:buChar char="-"/>
            </a:pPr>
            <a:r>
              <a:rPr lang="en-US" altLang="ko-KR" sz="1100" b="1" u="sng" dirty="0"/>
              <a:t>SNS</a:t>
            </a:r>
            <a:r>
              <a:rPr lang="ko-KR" altLang="en-US" sz="1100" b="1" u="sng" dirty="0"/>
              <a:t>가입의 경우 별도로 </a:t>
            </a:r>
            <a:r>
              <a:rPr lang="en-US" altLang="ko-KR" sz="1100" b="1" u="sng" dirty="0" smtClean="0"/>
              <a:t>“</a:t>
            </a:r>
            <a:r>
              <a:rPr lang="ko-KR" altLang="en-US" sz="1100" b="1" u="sng" dirty="0" smtClean="0"/>
              <a:t>별명</a:t>
            </a:r>
            <a:r>
              <a:rPr lang="en-US" altLang="ko-KR" sz="1100" b="1" u="sng" dirty="0" smtClean="0"/>
              <a:t>＂</a:t>
            </a:r>
            <a:r>
              <a:rPr lang="ko-KR" altLang="en-US" sz="1100" b="1" u="sng" dirty="0" smtClean="0"/>
              <a:t>을 </a:t>
            </a:r>
            <a:r>
              <a:rPr lang="ko-KR" altLang="en-US" sz="1100" b="1" u="sng" dirty="0" err="1" smtClean="0"/>
              <a:t>입력받아야함</a:t>
            </a:r>
            <a:endParaRPr lang="en-US" altLang="ko-KR" sz="1100" b="1" u="sng" dirty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65313" y="5872899"/>
            <a:ext cx="21687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별명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display_name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6620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sz="1200" b="1" dirty="0" smtClean="0"/>
              <a:t>‘ADMIN’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: 관리자</a:t>
            </a:r>
          </a:p>
          <a:p>
            <a:r>
              <a:rPr lang="en-US" altLang="ko-KR" sz="1200" b="1" dirty="0" smtClean="0"/>
              <a:t>‘PUBLIC’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: 일반 회원</a:t>
            </a:r>
          </a:p>
          <a:p>
            <a:r>
              <a:rPr lang="en-US" altLang="ko-KR" sz="1200" b="1" dirty="0" smtClean="0"/>
              <a:t>‘BUSINESS’ : </a:t>
            </a:r>
            <a:r>
              <a:rPr lang="ko-KR" altLang="en-US" sz="1200" b="1" dirty="0" smtClean="0"/>
              <a:t>사업자 </a:t>
            </a:r>
            <a:r>
              <a:rPr lang="ko-KR" altLang="en-US" sz="1200" b="1" dirty="0" smtClean="0"/>
              <a:t>회원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/>
              <a:t>관리자로 가입하는 방법은 따로 없음</a:t>
            </a:r>
            <a:r>
              <a:rPr lang="en-US" altLang="ko-KR" sz="1200" b="1" u="sng" dirty="0"/>
              <a:t>(DB</a:t>
            </a:r>
            <a:r>
              <a:rPr lang="ko-KR" altLang="en-US" sz="1200" b="1" u="sng" dirty="0"/>
              <a:t>에서 수정</a:t>
            </a:r>
            <a:r>
              <a:rPr lang="en-US" altLang="ko-KR" sz="1200" b="1" u="sng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b="1" u="sng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/>
              <a:t>관리자 계정의 경우 일반회원 </a:t>
            </a:r>
            <a:r>
              <a:rPr lang="en-US" altLang="ko-KR" sz="1200" b="1" u="sng" dirty="0"/>
              <a:t>+ </a:t>
            </a:r>
            <a:r>
              <a:rPr lang="ko-KR" altLang="en-US" sz="1200" b="1" u="sng" dirty="0"/>
              <a:t>사업자 회원의 권한을 모두 가지고 있음</a:t>
            </a:r>
            <a:endParaRPr lang="en-US" altLang="ko-KR" sz="1200" b="1" u="sng" dirty="0"/>
          </a:p>
          <a:p>
            <a:pPr marL="285750" indent="-285750">
              <a:buFontTx/>
              <a:buChar char="-"/>
            </a:pPr>
            <a:r>
              <a:rPr lang="ko-KR" altLang="en-US" sz="1200" b="1" u="sng" dirty="0" smtClean="0"/>
              <a:t>본 </a:t>
            </a:r>
            <a:r>
              <a:rPr lang="ko-KR" altLang="en-US" sz="1200" b="1" u="sng" dirty="0"/>
              <a:t>입력사항은 </a:t>
            </a:r>
            <a:r>
              <a:rPr lang="ko-KR" altLang="en-US" sz="1200" b="1" u="sng" dirty="0" smtClean="0"/>
              <a:t>필수입력사항임</a:t>
            </a:r>
            <a:endParaRPr lang="en-US" altLang="ko-KR" sz="1200" b="1" u="sng" dirty="0" smtClean="0"/>
          </a:p>
          <a:p>
            <a:pPr marL="285750" indent="-285750">
              <a:buFontTx/>
              <a:buChar char="-"/>
            </a:pPr>
            <a:r>
              <a:rPr lang="en-US" altLang="ko-KR" sz="1200" b="1" u="sng" dirty="0" smtClean="0"/>
              <a:t>SNS</a:t>
            </a:r>
            <a:r>
              <a:rPr lang="ko-KR" altLang="en-US" sz="1200" b="1" u="sng" dirty="0" smtClean="0"/>
              <a:t>가입의 경우 별도로 </a:t>
            </a:r>
            <a:r>
              <a:rPr lang="en-US" altLang="ko-KR" sz="1200" b="1" u="sng" dirty="0" smtClean="0"/>
              <a:t>“</a:t>
            </a:r>
            <a:r>
              <a:rPr lang="ko-KR" altLang="en-US" sz="1200" b="1" u="sng" dirty="0" err="1" smtClean="0"/>
              <a:t>사업장명</a:t>
            </a:r>
            <a:r>
              <a:rPr lang="en-US" altLang="ko-KR" sz="1200" b="1" u="sng" dirty="0" smtClean="0"/>
              <a:t>, </a:t>
            </a:r>
            <a:r>
              <a:rPr lang="ko-KR" altLang="en-US" sz="1200" b="1" u="sng" dirty="0" smtClean="0"/>
              <a:t>전화번호</a:t>
            </a:r>
            <a:r>
              <a:rPr lang="en-US" altLang="ko-KR" sz="1200" b="1" u="sng" dirty="0" smtClean="0"/>
              <a:t>＂</a:t>
            </a:r>
            <a:r>
              <a:rPr lang="ko-KR" altLang="en-US" sz="1200" b="1" u="sng" dirty="0" smtClean="0"/>
              <a:t>를 </a:t>
            </a:r>
            <a:r>
              <a:rPr lang="ko-KR" altLang="en-US" sz="1200" b="1" u="sng" dirty="0" err="1" smtClean="0"/>
              <a:t>입력받아야함</a:t>
            </a:r>
            <a:endParaRPr lang="en-US" altLang="ko-KR" sz="1200" b="1" u="sng" dirty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4551" y="4655315"/>
            <a:ext cx="187447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사업장 주소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우편번호연동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22"/>
              </a:rPr>
              <a:t>http://</a:t>
            </a:r>
            <a:r>
              <a:rPr lang="en-US" altLang="ko-KR" b="1" dirty="0" smtClean="0">
                <a:hlinkClick r:id="rId2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06841" y="3997549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0166" y="2385660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3093256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3445520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581382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618784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98458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447589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529774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496494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99432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474005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46212" y="500349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65617" y="500288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493947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7263775" y="498747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447708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529894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496614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99551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474125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34691" y="500469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54096" y="500407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494067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8952254" y="498867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446544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528730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495450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98387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47296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54713" y="499304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118" y="499243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492903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10572276" y="497702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397799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4787775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2232767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6081311" y="3003126"/>
            <a:ext cx="337488" cy="7871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213215" y="2925107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1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1185" y="514111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3254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02257" y="515203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3621" y="591407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6958" y="516013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8322" y="592217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32215" y="514111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3579" y="590315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4569" y="505999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903858" y="569342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5623" y="561264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3787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9678" y="535060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6957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5730" y="535045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9514" y="606846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5362" y="608598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7947" y="609385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50978" y="608598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67" name="모서리가 둥근 직사각형 166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69" name="모서리가 둥근 직사각형 168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71" name="모서리가 둥근 직사각형 170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73" name="모서리가 둥근 직사각형 172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74" name="직사각형 173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6" name="타원 175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7" name="타원 176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78" name="타원 177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79" name="직선 화살표 연결선 178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001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</a:t>
            </a:r>
            <a:r>
              <a:rPr lang="ko-KR" altLang="en-US" b="1" dirty="0" smtClean="0"/>
              <a:t>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31748" y="6545104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사업주회원과 일반 회원의 </a:t>
            </a:r>
            <a:r>
              <a:rPr lang="en-US" altLang="ko-KR" b="1" dirty="0" smtClean="0"/>
              <a:t>Grid/</a:t>
            </a:r>
            <a:r>
              <a:rPr lang="ko-KR" altLang="en-US" b="1" dirty="0" smtClean="0"/>
              <a:t>내용이 다르다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사업주 회원은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”</a:t>
            </a:r>
            <a:r>
              <a:rPr lang="ko-KR" altLang="en-US" b="1" dirty="0"/>
              <a:t> </a:t>
            </a:r>
            <a:r>
              <a:rPr lang="ko-KR" altLang="en-US" b="1" dirty="0" smtClean="0"/>
              <a:t>형태로 작업 진행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구독정보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찜한글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최근게시글은</a:t>
            </a:r>
            <a:r>
              <a:rPr lang="ko-KR" altLang="en-US" b="1" dirty="0" smtClean="0"/>
              <a:t> 선택적 공개가 가능하다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7726" y="5946353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2909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98798" y="5957276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80162" y="6719311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23499" y="5965377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904863" y="672741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28756" y="5946353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910120" y="6708388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21110" y="5865235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>
            <a:stCxn id="119" idx="3"/>
          </p:cNvCxnSpPr>
          <p:nvPr/>
        </p:nvCxnSpPr>
        <p:spPr>
          <a:xfrm>
            <a:off x="4901152" y="6479398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42164" y="641788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30328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96219" y="615584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23498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52271" y="6155696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76055" y="687370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91903" y="6891219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24488" y="6899092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47519" y="6891218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445415" y="1325974"/>
            <a:ext cx="896077" cy="752918"/>
          </a:xfrm>
          <a:prstGeom prst="rect">
            <a:avLst/>
          </a:prstGeom>
        </p:spPr>
      </p:pic>
      <p:sp>
        <p:nvSpPr>
          <p:cNvPr id="126" name="모서리가 둥근 직사각형 125"/>
          <p:cNvSpPr/>
          <p:nvPr/>
        </p:nvSpPr>
        <p:spPr>
          <a:xfrm>
            <a:off x="642677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496487" y="1336897"/>
            <a:ext cx="896077" cy="752918"/>
          </a:xfrm>
          <a:prstGeom prst="rect">
            <a:avLst/>
          </a:prstGeom>
        </p:spPr>
      </p:pic>
      <p:sp>
        <p:nvSpPr>
          <p:cNvPr id="132" name="모서리가 둥근 직사각형 131"/>
          <p:cNvSpPr/>
          <p:nvPr/>
        </p:nvSpPr>
        <p:spPr>
          <a:xfrm>
            <a:off x="7477851" y="2098932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521188" y="1344998"/>
            <a:ext cx="896077" cy="75291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8502552" y="210703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26445" y="1325974"/>
            <a:ext cx="896077" cy="752918"/>
          </a:xfrm>
          <a:prstGeom prst="rect">
            <a:avLst/>
          </a:prstGeom>
        </p:spPr>
      </p:pic>
      <p:sp>
        <p:nvSpPr>
          <p:cNvPr id="136" name="모서리가 둥근 직사각형 135"/>
          <p:cNvSpPr/>
          <p:nvPr/>
        </p:nvSpPr>
        <p:spPr>
          <a:xfrm>
            <a:off x="9507809" y="208800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37" name="직사각형 136"/>
          <p:cNvSpPr/>
          <p:nvPr/>
        </p:nvSpPr>
        <p:spPr>
          <a:xfrm>
            <a:off x="6418799" y="1244856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/>
          <p:cNvSpPr/>
          <p:nvPr/>
        </p:nvSpPr>
        <p:spPr>
          <a:xfrm>
            <a:off x="6428017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39" name="타원 138"/>
          <p:cNvSpPr/>
          <p:nvPr/>
        </p:nvSpPr>
        <p:spPr>
          <a:xfrm>
            <a:off x="7493908" y="153546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0" name="타원 139"/>
          <p:cNvSpPr/>
          <p:nvPr/>
        </p:nvSpPr>
        <p:spPr>
          <a:xfrm>
            <a:off x="8521187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41" name="타원 140"/>
          <p:cNvSpPr/>
          <p:nvPr/>
        </p:nvSpPr>
        <p:spPr>
          <a:xfrm>
            <a:off x="9549960" y="1535317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42" name="직선 화살표 연결선 141"/>
          <p:cNvCxnSpPr/>
          <p:nvPr/>
        </p:nvCxnSpPr>
        <p:spPr>
          <a:xfrm>
            <a:off x="10480727" y="1827497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10638011" y="176598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44" name="직사각형 143"/>
          <p:cNvSpPr/>
          <p:nvPr/>
        </p:nvSpPr>
        <p:spPr>
          <a:xfrm>
            <a:off x="903859" y="4846668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2939167" y="4857446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835904" y="4830818"/>
            <a:ext cx="4080042" cy="97703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912879" y="5281486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053891" y="5219970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업체정보의 경우</a:t>
            </a:r>
            <a:endParaRPr lang="en-US" altLang="ko-KR" sz="1200" dirty="0" smtClean="0"/>
          </a:p>
          <a:p>
            <a:r>
              <a:rPr lang="ko-KR" altLang="en-US" sz="1200" dirty="0" smtClean="0"/>
              <a:t>보여주기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01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95534" y="1741358"/>
            <a:ext cx="2381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38654" y="1725627"/>
            <a:ext cx="3803830" cy="30864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0652" y="1767431"/>
            <a:ext cx="2381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6221" y="4827569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다른 회원정보 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36940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내 회원정보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smtClean="0"/>
                        <a:t>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다른 </a:t>
                      </a:r>
                      <a:r>
                        <a:rPr lang="ko-KR" altLang="en-US" sz="1400" b="0" dirty="0" smtClean="0"/>
                        <a:t>회원정보 상세보기</a:t>
                      </a:r>
                      <a:r>
                        <a:rPr lang="en-US" altLang="ko-KR" sz="1400" b="0" dirty="0" smtClean="0"/>
                        <a:t>(2) </a:t>
                      </a:r>
                      <a:endParaRPr lang="en-US" altLang="ko-KR" sz="1400" b="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다른 회원 </a:t>
                      </a:r>
                      <a:r>
                        <a:rPr lang="ko-KR" altLang="en-US" sz="1400" dirty="0" smtClean="0"/>
                        <a:t>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17221</TotalTime>
  <Words>2884</Words>
  <Application>Microsoft Office PowerPoint</Application>
  <PresentationFormat>와이드스크린</PresentationFormat>
  <Paragraphs>773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204</cp:revision>
  <cp:lastPrinted>2016-12-30T17:01:41Z</cp:lastPrinted>
  <dcterms:created xsi:type="dcterms:W3CDTF">2016-12-20T07:51:24Z</dcterms:created>
  <dcterms:modified xsi:type="dcterms:W3CDTF">2017-02-10T09:14:31Z</dcterms:modified>
</cp:coreProperties>
</file>